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359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5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8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4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5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7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2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3/11/2021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9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ndupuravinash/the-gan-zo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A085A-5E81-49BE-B5A6-A42B63188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sz="5600"/>
              <a:t>Generation of iris strips patterns using Gang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18565-2699-4596-8CDF-1BB511FF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80" y="4691564"/>
            <a:ext cx="5068121" cy="154208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Jose Corona</a:t>
            </a:r>
          </a:p>
          <a:p>
            <a:pPr algn="l"/>
            <a:r>
              <a:rPr lang="en-US" dirty="0"/>
              <a:t>11/3/2020</a:t>
            </a:r>
          </a:p>
          <a:p>
            <a:pPr algn="l"/>
            <a:r>
              <a:rPr lang="en-US" dirty="0"/>
              <a:t>Computer Vision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C755A9C-8504-411D-AA4A-EE1EFCE17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7" r="27081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2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878F-0C57-4772-ACE9-5F105EC6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86868"/>
            <a:ext cx="9144000" cy="134416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7D13D-46E8-4CC3-AA62-49DA1526A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948" y="3783723"/>
            <a:ext cx="9144000" cy="2485907"/>
          </a:xfrm>
        </p:spPr>
        <p:txBody>
          <a:bodyPr/>
          <a:lstStyle/>
          <a:p>
            <a:r>
              <a:rPr lang="en-US" dirty="0"/>
              <a:t>Biometric  authentication now a days is more common on devices like smartphones, is  based  on  physiological  characteristics of the person such  as fingerprints,  face and iris patterns.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7E950-3CB1-44C5-BC3D-F55D6FF6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04" y="1185862"/>
            <a:ext cx="10625391" cy="22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7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104A-54D7-4404-B591-0B6A37E2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" y="86868"/>
            <a:ext cx="9144000" cy="134416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E4DB-1477-4DE1-9769-E23CABEB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709" y="2146906"/>
            <a:ext cx="9144000" cy="3127248"/>
          </a:xfrm>
        </p:spPr>
        <p:txBody>
          <a:bodyPr/>
          <a:lstStyle/>
          <a:p>
            <a:r>
              <a:rPr lang="en-US" dirty="0"/>
              <a:t>Focus using GAN based methods to generate iris strips to allow better training of AI models.</a:t>
            </a:r>
          </a:p>
          <a:p>
            <a:endParaRPr lang="en-US" dirty="0"/>
          </a:p>
          <a:p>
            <a:r>
              <a:rPr lang="en-US" dirty="0"/>
              <a:t>Problems to get clear iris image in different environments, it needs to scale up the images. </a:t>
            </a:r>
          </a:p>
        </p:txBody>
      </p:sp>
    </p:spTree>
    <p:extLst>
      <p:ext uri="{BB962C8B-B14F-4D97-AF65-F5344CB8AC3E}">
        <p14:creationId xmlns:p14="http://schemas.microsoft.com/office/powerpoint/2010/main" val="412695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B113-A0AD-4E43-A9CE-5A941768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" y="86868"/>
            <a:ext cx="9144000" cy="1344168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69B03-095B-4F7F-9A9E-038815041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0" y="758952"/>
            <a:ext cx="11929641" cy="28226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Implement StyleGAN2 framework from NVIDIA and train it just with iris patterns.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5A1813-C21B-42C5-BD28-D1274E139A4B}"/>
              </a:ext>
            </a:extLst>
          </p:cNvPr>
          <p:cNvSpPr txBox="1">
            <a:spLocks/>
          </p:cNvSpPr>
          <p:nvPr/>
        </p:nvSpPr>
        <p:spPr>
          <a:xfrm>
            <a:off x="110578" y="3166993"/>
            <a:ext cx="5715655" cy="95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760" indent="-36576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0080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8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86968" indent="-27432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Implement Super Resolution GAN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A38B2-BEB2-4310-A6B2-3D349B4D0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47"/>
          <a:stretch/>
        </p:blipFill>
        <p:spPr>
          <a:xfrm>
            <a:off x="6244637" y="3717147"/>
            <a:ext cx="5782156" cy="2927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BD337-3DF7-4B25-851B-6481F41E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60" y="3691007"/>
            <a:ext cx="5791969" cy="2957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2EEBF-F7EB-4B73-86F7-60E9C6CB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580" y="1372865"/>
            <a:ext cx="9195862" cy="15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6321-A145-496F-90F9-03B9175E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74" y="86868"/>
            <a:ext cx="9144000" cy="1344168"/>
          </a:xfrm>
        </p:spPr>
        <p:txBody>
          <a:bodyPr/>
          <a:lstStyle/>
          <a:p>
            <a:r>
              <a:rPr lang="en-US" dirty="0"/>
              <a:t>Results </a:t>
            </a:r>
            <a:r>
              <a:rPr lang="en-US" dirty="0" err="1"/>
              <a:t>StyleGAN</a:t>
            </a:r>
            <a:endParaRPr lang="en-US" dirty="0"/>
          </a:p>
        </p:txBody>
      </p:sp>
      <p:pic>
        <p:nvPicPr>
          <p:cNvPr id="5" name="gif_video">
            <a:hlinkClick r:id="" action="ppaction://media"/>
            <a:extLst>
              <a:ext uri="{FF2B5EF4-FFF2-40B4-BE49-F238E27FC236}">
                <a16:creationId xmlns:a16="http://schemas.microsoft.com/office/drawing/2014/main" id="{C3A8DC39-927D-4C2B-93FF-668EB767CB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174" y="1098270"/>
            <a:ext cx="7197246" cy="404870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18B319-91EA-4413-85B4-E3A42591F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818" y="1098270"/>
            <a:ext cx="3981450" cy="3952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F8902D-881E-468F-BA54-5783DB37D426}"/>
              </a:ext>
            </a:extLst>
          </p:cNvPr>
          <p:cNvSpPr/>
          <p:nvPr/>
        </p:nvSpPr>
        <p:spPr>
          <a:xfrm>
            <a:off x="5584723" y="52008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To check that the GAN model could generate fake iris patterns with quality and diversity it was calculated the FID-Score, and the model get a high FID-Score, 39.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85D82-AF07-490F-A07E-C38EBC05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723" y="6234922"/>
            <a:ext cx="5590629" cy="367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01CA43-3A04-4790-A6CD-1D21E848B59F}"/>
              </a:ext>
            </a:extLst>
          </p:cNvPr>
          <p:cNvSpPr/>
          <p:nvPr/>
        </p:nvSpPr>
        <p:spPr>
          <a:xfrm>
            <a:off x="1586361" y="5390398"/>
            <a:ext cx="3234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after 50 ticks, each training tick take 36 to 30 minutes.  </a:t>
            </a:r>
          </a:p>
        </p:txBody>
      </p:sp>
    </p:spTree>
    <p:extLst>
      <p:ext uri="{BB962C8B-B14F-4D97-AF65-F5344CB8AC3E}">
        <p14:creationId xmlns:p14="http://schemas.microsoft.com/office/powerpoint/2010/main" val="235803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BF74-388B-4EE7-B906-7967FE8E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72" y="940147"/>
            <a:ext cx="9144000" cy="13441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97BCA6-D0CC-42B3-A138-02199DEFC9DE}"/>
              </a:ext>
            </a:extLst>
          </p:cNvPr>
          <p:cNvSpPr txBox="1">
            <a:spLocks/>
          </p:cNvSpPr>
          <p:nvPr/>
        </p:nvSpPr>
        <p:spPr>
          <a:xfrm>
            <a:off x="249174" y="86868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 Super Resolution GAN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5838C-D3EA-4A18-B87C-40057756A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4296" y="1006675"/>
            <a:ext cx="7262659" cy="23666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ECB998-DCF1-4916-846C-0EEFC861B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C65569-A4C8-43F1-8AD9-8CE12A87A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80" y="3521891"/>
            <a:ext cx="11228439" cy="302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99FDA0-34D4-4DE9-B447-1DE937609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7535" y="3973846"/>
            <a:ext cx="7436930" cy="24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8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8E28-32D1-4CB7-AC91-5496B63B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" y="86868"/>
            <a:ext cx="9144000" cy="134416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C544-6DD4-4CF5-B369-5837CD58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245" y="678426"/>
            <a:ext cx="9855659" cy="5948516"/>
          </a:xfrm>
        </p:spPr>
        <p:txBody>
          <a:bodyPr>
            <a:normAutofit/>
          </a:bodyPr>
          <a:lstStyle/>
          <a:p>
            <a:r>
              <a:rPr lang="en-US" dirty="0"/>
              <a:t>StyleGAN2  framework  could be trained with custom dataset. </a:t>
            </a:r>
          </a:p>
          <a:p>
            <a:r>
              <a:rPr lang="en-US" dirty="0"/>
              <a:t>FID-Score is used to measure numerically the quality and diversity of GAN models. This model could achieve a high FID Score. </a:t>
            </a:r>
          </a:p>
          <a:p>
            <a:r>
              <a:rPr lang="en-US" dirty="0"/>
              <a:t>Training StyleGAN2 It takes a lot of resources and time to train. </a:t>
            </a:r>
          </a:p>
          <a:p>
            <a:r>
              <a:rPr lang="en-US" dirty="0"/>
              <a:t>Super Resolution GAN could achieve scaling factors up to 4x having good resolution.  To train the generator we need to decrease to a low resolution the images and for the discriminator model is trained with the original high-resolution image and the output of the generator. And is need a pretrained VGG19 model for features extraction while training in the generator. </a:t>
            </a:r>
          </a:p>
        </p:txBody>
      </p:sp>
    </p:spTree>
    <p:extLst>
      <p:ext uri="{BB962C8B-B14F-4D97-AF65-F5344CB8AC3E}">
        <p14:creationId xmlns:p14="http://schemas.microsoft.com/office/powerpoint/2010/main" val="1154329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7DDE-4393-4413-AB7C-6E9E4B07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11" y="86868"/>
            <a:ext cx="9144000" cy="134416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3F10-4D2F-4491-9AAD-E6F4F39C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762" y="1231490"/>
            <a:ext cx="9144000" cy="553964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R.  Saini “Comparison  of  various  biometric  methods,”  International Journal of Advances in Science and Technology, vol. 2, no. 1, 2, 2014.</a:t>
            </a:r>
          </a:p>
          <a:p>
            <a:r>
              <a:rPr lang="en-US" dirty="0"/>
              <a:t>S. </a:t>
            </a:r>
            <a:r>
              <a:rPr lang="en-US" dirty="0" err="1"/>
              <a:t>Minaee</a:t>
            </a:r>
            <a:r>
              <a:rPr lang="en-US" dirty="0"/>
              <a:t>, A. </a:t>
            </a:r>
            <a:r>
              <a:rPr lang="en-US" dirty="0" err="1"/>
              <a:t>Abdolrashidi</a:t>
            </a:r>
            <a:r>
              <a:rPr lang="en-US" dirty="0"/>
              <a:t>, Iris-GAN: Learning to Generate Realistic Iris Images Using Convolutional GAN, </a:t>
            </a:r>
            <a:r>
              <a:rPr lang="en-US" dirty="0" err="1"/>
              <a:t>CoRR</a:t>
            </a:r>
            <a:r>
              <a:rPr lang="en-US" dirty="0"/>
              <a:t>, abs/1812.04822, 2018. </a:t>
            </a:r>
          </a:p>
          <a:p>
            <a:r>
              <a:rPr lang="en-US" dirty="0"/>
              <a:t>C. </a:t>
            </a:r>
            <a:r>
              <a:rPr lang="en-US" dirty="0" err="1"/>
              <a:t>Ledig</a:t>
            </a:r>
            <a:r>
              <a:rPr lang="en-US" dirty="0"/>
              <a:t>, L. </a:t>
            </a:r>
            <a:r>
              <a:rPr lang="en-US" dirty="0" err="1"/>
              <a:t>Theis</a:t>
            </a:r>
            <a:r>
              <a:rPr lang="en-US" dirty="0"/>
              <a:t>,  “Photo-realistic  single  image  super-resolution  using  a  generative  adversarial network,” Proceedings of the IEEE Conference on Computer Vision and Pattern Recognition, pp. 4681–4690, 2017.</a:t>
            </a:r>
          </a:p>
          <a:p>
            <a:r>
              <a:rPr lang="en-US" dirty="0"/>
              <a:t>K. </a:t>
            </a:r>
            <a:r>
              <a:rPr lang="en-US" dirty="0" err="1"/>
              <a:t>Kashihara</a:t>
            </a:r>
            <a:r>
              <a:rPr lang="en-US" dirty="0"/>
              <a:t>, "Iris Recognition for Biometrics Based on CNN with Super-resolution GAN," 2020 IEEE Conference on Evolving and Adaptive Intelligent Systems (EAIS), Bari, Italy, 2020, pp. 1-6.</a:t>
            </a:r>
          </a:p>
          <a:p>
            <a:r>
              <a:rPr lang="en-US" dirty="0">
                <a:hlinkClick r:id="rId2"/>
              </a:rPr>
              <a:t>https://github.com/hindupuravinash/the-gan-zoo</a:t>
            </a:r>
            <a:endParaRPr lang="en-US" dirty="0"/>
          </a:p>
          <a:p>
            <a:r>
              <a:rPr lang="en-US" dirty="0"/>
              <a:t>https://github.com/NVlabs/stylegan2.git</a:t>
            </a:r>
          </a:p>
        </p:txBody>
      </p:sp>
    </p:spTree>
    <p:extLst>
      <p:ext uri="{BB962C8B-B14F-4D97-AF65-F5344CB8AC3E}">
        <p14:creationId xmlns:p14="http://schemas.microsoft.com/office/powerpoint/2010/main" val="3401048131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DarkSeed_2SEEDS">
      <a:dk1>
        <a:srgbClr val="000000"/>
      </a:dk1>
      <a:lt1>
        <a:srgbClr val="FFFFFF"/>
      </a:lt1>
      <a:dk2>
        <a:srgbClr val="393620"/>
      </a:dk2>
      <a:lt2>
        <a:srgbClr val="E2E3E8"/>
      </a:lt2>
      <a:accent1>
        <a:srgbClr val="AE9F3A"/>
      </a:accent1>
      <a:accent2>
        <a:srgbClr val="C3834D"/>
      </a:accent2>
      <a:accent3>
        <a:srgbClr val="8DAC43"/>
      </a:accent3>
      <a:accent4>
        <a:srgbClr val="3BB16E"/>
      </a:accent4>
      <a:accent5>
        <a:srgbClr val="45B0A0"/>
      </a:accent5>
      <a:accent6>
        <a:srgbClr val="3B92B1"/>
      </a:accent6>
      <a:hlink>
        <a:srgbClr val="309054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413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Aharoni</vt:lpstr>
      <vt:lpstr>Arial</vt:lpstr>
      <vt:lpstr>Avenir Next LT Pro</vt:lpstr>
      <vt:lpstr>PrismaticVTI</vt:lpstr>
      <vt:lpstr>Generation of iris strips patterns using Gang</vt:lpstr>
      <vt:lpstr>Introduction</vt:lpstr>
      <vt:lpstr>Problem statement</vt:lpstr>
      <vt:lpstr>Methodology</vt:lpstr>
      <vt:lpstr>Results StyleGAN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Generation of iris strips patterns using Gang</dc:title>
  <dc:creator>Jose Ramon Corona Boch</dc:creator>
  <cp:lastModifiedBy>Jose Ramon Corona Boch</cp:lastModifiedBy>
  <cp:revision>11</cp:revision>
  <dcterms:created xsi:type="dcterms:W3CDTF">2021-03-11T06:23:38Z</dcterms:created>
  <dcterms:modified xsi:type="dcterms:W3CDTF">2021-03-11T08:39:54Z</dcterms:modified>
</cp:coreProperties>
</file>